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6"/>
  </p:notesMasterIdLst>
  <p:handoutMasterIdLst>
    <p:handoutMasterId r:id="rId7"/>
  </p:handoutMasterIdLst>
  <p:sldIdLst>
    <p:sldId id="312" r:id="rId2"/>
    <p:sldId id="374" r:id="rId3"/>
    <p:sldId id="375" r:id="rId4"/>
    <p:sldId id="376" r:id="rId5"/>
  </p:sldIdLst>
  <p:sldSz cx="9144000" cy="6858000" type="screen4x3"/>
  <p:notesSz cx="666908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 Spikkeland" initials="LS" lastIdx="1" clrIdx="0">
    <p:extLst>
      <p:ext uri="{19B8F6BF-5375-455C-9EA6-DF929625EA0E}">
        <p15:presenceInfo xmlns:p15="http://schemas.microsoft.com/office/powerpoint/2012/main" userId="S-1-5-21-1948583992-861474852-4547331-9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1046"/>
    <a:srgbClr val="001A58"/>
    <a:srgbClr val="BCCFE8"/>
    <a:srgbClr val="00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D3F7A-6339-47DF-94AC-86D71BFB01D9}" v="22" dt="2021-09-13T11:26:4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4224" autoAdjust="0"/>
  </p:normalViewPr>
  <p:slideViewPr>
    <p:cSldViewPr snapToGrid="0" snapToObjects="1">
      <p:cViewPr varScale="1">
        <p:scale>
          <a:sx n="49" d="100"/>
          <a:sy n="49" d="100"/>
        </p:scale>
        <p:origin x="11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Spikkeland" userId="3f0fec88-fc33-41b0-99e5-c2d265c52496" providerId="ADAL" clId="{B82D3F7A-6339-47DF-94AC-86D71BFB01D9}"/>
    <pc:docChg chg="undo custSel addSld delSld modSld sldOrd">
      <pc:chgData name="Lise Spikkeland" userId="3f0fec88-fc33-41b0-99e5-c2d265c52496" providerId="ADAL" clId="{B82D3F7A-6339-47DF-94AC-86D71BFB01D9}" dt="2021-09-13T11:27:45.759" v="1758" actId="47"/>
      <pc:docMkLst>
        <pc:docMk/>
      </pc:docMkLst>
      <pc:sldChg chg="modSp mod">
        <pc:chgData name="Lise Spikkeland" userId="3f0fec88-fc33-41b0-99e5-c2d265c52496" providerId="ADAL" clId="{B82D3F7A-6339-47DF-94AC-86D71BFB01D9}" dt="2021-09-10T05:48:26.440" v="83" actId="20577"/>
        <pc:sldMkLst>
          <pc:docMk/>
          <pc:sldMk cId="4201261753" sldId="312"/>
        </pc:sldMkLst>
        <pc:spChg chg="mod">
          <ac:chgData name="Lise Spikkeland" userId="3f0fec88-fc33-41b0-99e5-c2d265c52496" providerId="ADAL" clId="{B82D3F7A-6339-47DF-94AC-86D71BFB01D9}" dt="2021-09-10T05:48:26.440" v="83" actId="20577"/>
          <ac:spMkLst>
            <pc:docMk/>
            <pc:sldMk cId="4201261753" sldId="312"/>
            <ac:spMk id="20" creationId="{00000000-0000-0000-0000-000000000000}"/>
          </ac:spMkLst>
        </pc:spChg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2825757559" sldId="316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2449353549" sldId="317"/>
        </pc:sldMkLst>
      </pc:sldChg>
      <pc:sldChg chg="del">
        <pc:chgData name="Lise Spikkeland" userId="3f0fec88-fc33-41b0-99e5-c2d265c52496" providerId="ADAL" clId="{B82D3F7A-6339-47DF-94AC-86D71BFB01D9}" dt="2021-09-12T14:32:53.581" v="936" actId="2696"/>
        <pc:sldMkLst>
          <pc:docMk/>
          <pc:sldMk cId="666710959" sldId="318"/>
        </pc:sldMkLst>
      </pc:sldChg>
      <pc:sldChg chg="delSp modSp add del mod">
        <pc:chgData name="Lise Spikkeland" userId="3f0fec88-fc33-41b0-99e5-c2d265c52496" providerId="ADAL" clId="{B82D3F7A-6339-47DF-94AC-86D71BFB01D9}" dt="2021-09-13T11:27:42.837" v="1757" actId="47"/>
        <pc:sldMkLst>
          <pc:docMk/>
          <pc:sldMk cId="3497504458" sldId="318"/>
        </pc:sldMkLst>
        <pc:picChg chg="mod">
          <ac:chgData name="Lise Spikkeland" userId="3f0fec88-fc33-41b0-99e5-c2d265c52496" providerId="ADAL" clId="{B82D3F7A-6339-47DF-94AC-86D71BFB01D9}" dt="2021-09-12T14:33:25.741" v="945" actId="14100"/>
          <ac:picMkLst>
            <pc:docMk/>
            <pc:sldMk cId="3497504458" sldId="318"/>
            <ac:picMk id="4" creationId="{00000000-0000-0000-0000-000000000000}"/>
          </ac:picMkLst>
        </pc:picChg>
        <pc:picChg chg="del">
          <ac:chgData name="Lise Spikkeland" userId="3f0fec88-fc33-41b0-99e5-c2d265c52496" providerId="ADAL" clId="{B82D3F7A-6339-47DF-94AC-86D71BFB01D9}" dt="2021-09-12T14:33:05.856" v="938" actId="478"/>
          <ac:picMkLst>
            <pc:docMk/>
            <pc:sldMk cId="3497504458" sldId="318"/>
            <ac:picMk id="7" creationId="{00000000-0000-0000-0000-000000000000}"/>
          </ac:picMkLst>
        </pc:picChg>
        <pc:picChg chg="del">
          <ac:chgData name="Lise Spikkeland" userId="3f0fec88-fc33-41b0-99e5-c2d265c52496" providerId="ADAL" clId="{B82D3F7A-6339-47DF-94AC-86D71BFB01D9}" dt="2021-09-12T14:33:27.170" v="946" actId="478"/>
          <ac:picMkLst>
            <pc:docMk/>
            <pc:sldMk cId="3497504458" sldId="318"/>
            <ac:picMk id="1026" creationId="{00000000-0000-0000-0000-000000000000}"/>
          </ac:picMkLst>
        </pc:picChg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1452464933" sldId="319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862743258" sldId="343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3952555529" sldId="358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1401774832" sldId="360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1652490523" sldId="362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1548260779" sldId="363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4012037532" sldId="364"/>
        </pc:sldMkLst>
      </pc:sldChg>
      <pc:sldChg chg="del">
        <pc:chgData name="Lise Spikkeland" userId="3f0fec88-fc33-41b0-99e5-c2d265c52496" providerId="ADAL" clId="{B82D3F7A-6339-47DF-94AC-86D71BFB01D9}" dt="2021-09-13T11:27:42.837" v="1757" actId="47"/>
        <pc:sldMkLst>
          <pc:docMk/>
          <pc:sldMk cId="40268635" sldId="368"/>
        </pc:sldMkLst>
      </pc:sldChg>
      <pc:sldChg chg="addSp delSp modSp del mod modNotesTx">
        <pc:chgData name="Lise Spikkeland" userId="3f0fec88-fc33-41b0-99e5-c2d265c52496" providerId="ADAL" clId="{B82D3F7A-6339-47DF-94AC-86D71BFB01D9}" dt="2021-09-13T11:27:42.837" v="1757" actId="47"/>
        <pc:sldMkLst>
          <pc:docMk/>
          <pc:sldMk cId="2001959315" sldId="369"/>
        </pc:sldMkLst>
        <pc:spChg chg="mod">
          <ac:chgData name="Lise Spikkeland" userId="3f0fec88-fc33-41b0-99e5-c2d265c52496" providerId="ADAL" clId="{B82D3F7A-6339-47DF-94AC-86D71BFB01D9}" dt="2021-09-10T06:18:35.490" v="894" actId="20577"/>
          <ac:spMkLst>
            <pc:docMk/>
            <pc:sldMk cId="2001959315" sldId="369"/>
            <ac:spMk id="2" creationId="{00000000-0000-0000-0000-000000000000}"/>
          </ac:spMkLst>
        </pc:spChg>
        <pc:spChg chg="add del mod">
          <ac:chgData name="Lise Spikkeland" userId="3f0fec88-fc33-41b0-99e5-c2d265c52496" providerId="ADAL" clId="{B82D3F7A-6339-47DF-94AC-86D71BFB01D9}" dt="2021-09-10T06:15:26.693" v="805" actId="22"/>
          <ac:spMkLst>
            <pc:docMk/>
            <pc:sldMk cId="2001959315" sldId="369"/>
            <ac:spMk id="7" creationId="{F9FBE4E3-69ED-429B-8659-A6246F71F453}"/>
          </ac:spMkLst>
        </pc:spChg>
        <pc:picChg chg="del">
          <ac:chgData name="Lise Spikkeland" userId="3f0fec88-fc33-41b0-99e5-c2d265c52496" providerId="ADAL" clId="{B82D3F7A-6339-47DF-94AC-86D71BFB01D9}" dt="2021-09-10T06:14:00.070" v="804" actId="478"/>
          <ac:picMkLst>
            <pc:docMk/>
            <pc:sldMk cId="2001959315" sldId="369"/>
            <ac:picMk id="4" creationId="{00000000-0000-0000-0000-000000000000}"/>
          </ac:picMkLst>
        </pc:picChg>
        <pc:picChg chg="mod">
          <ac:chgData name="Lise Spikkeland" userId="3f0fec88-fc33-41b0-99e5-c2d265c52496" providerId="ADAL" clId="{B82D3F7A-6339-47DF-94AC-86D71BFB01D9}" dt="2021-09-10T06:16:29.825" v="811" actId="14100"/>
          <ac:picMkLst>
            <pc:docMk/>
            <pc:sldMk cId="2001959315" sldId="369"/>
            <ac:picMk id="5" creationId="{00000000-0000-0000-0000-000000000000}"/>
          </ac:picMkLst>
        </pc:picChg>
        <pc:picChg chg="del">
          <ac:chgData name="Lise Spikkeland" userId="3f0fec88-fc33-41b0-99e5-c2d265c52496" providerId="ADAL" clId="{B82D3F7A-6339-47DF-94AC-86D71BFB01D9}" dt="2021-09-10T06:16:21.539" v="808" actId="478"/>
          <ac:picMkLst>
            <pc:docMk/>
            <pc:sldMk cId="2001959315" sldId="369"/>
            <ac:picMk id="6" creationId="{00000000-0000-0000-0000-000000000000}"/>
          </ac:picMkLst>
        </pc:picChg>
        <pc:picChg chg="add mod ord">
          <ac:chgData name="Lise Spikkeland" userId="3f0fec88-fc33-41b0-99e5-c2d265c52496" providerId="ADAL" clId="{B82D3F7A-6339-47DF-94AC-86D71BFB01D9}" dt="2021-09-10T06:16:45.452" v="814" actId="1582"/>
          <ac:picMkLst>
            <pc:docMk/>
            <pc:sldMk cId="2001959315" sldId="369"/>
            <ac:picMk id="9" creationId="{ECB53663-2589-43D8-86E3-D7CC40043F04}"/>
          </ac:picMkLst>
        </pc:picChg>
        <pc:picChg chg="add mod">
          <ac:chgData name="Lise Spikkeland" userId="3f0fec88-fc33-41b0-99e5-c2d265c52496" providerId="ADAL" clId="{B82D3F7A-6339-47DF-94AC-86D71BFB01D9}" dt="2021-09-10T06:16:43.152" v="813" actId="1582"/>
          <ac:picMkLst>
            <pc:docMk/>
            <pc:sldMk cId="2001959315" sldId="369"/>
            <ac:picMk id="11" creationId="{5ED8D291-DF25-4E5F-9DE2-0C949C63E8AB}"/>
          </ac:picMkLst>
        </pc:picChg>
      </pc:sldChg>
      <pc:sldChg chg="addSp modSp del mod">
        <pc:chgData name="Lise Spikkeland" userId="3f0fec88-fc33-41b0-99e5-c2d265c52496" providerId="ADAL" clId="{B82D3F7A-6339-47DF-94AC-86D71BFB01D9}" dt="2021-09-13T11:27:42.837" v="1757" actId="47"/>
        <pc:sldMkLst>
          <pc:docMk/>
          <pc:sldMk cId="145642009" sldId="371"/>
        </pc:sldMkLst>
        <pc:spChg chg="add mod">
          <ac:chgData name="Lise Spikkeland" userId="3f0fec88-fc33-41b0-99e5-c2d265c52496" providerId="ADAL" clId="{B82D3F7A-6339-47DF-94AC-86D71BFB01D9}" dt="2021-09-10T05:26:00.492" v="57" actId="1582"/>
          <ac:spMkLst>
            <pc:docMk/>
            <pc:sldMk cId="145642009" sldId="371"/>
            <ac:spMk id="2" creationId="{F2FE9148-A88E-4FFA-9592-9A26F4CB5AD3}"/>
          </ac:spMkLst>
        </pc:spChg>
        <pc:picChg chg="mod">
          <ac:chgData name="Lise Spikkeland" userId="3f0fec88-fc33-41b0-99e5-c2d265c52496" providerId="ADAL" clId="{B82D3F7A-6339-47DF-94AC-86D71BFB01D9}" dt="2021-09-10T05:24:46.678" v="48" actId="1076"/>
          <ac:picMkLst>
            <pc:docMk/>
            <pc:sldMk cId="145642009" sldId="371"/>
            <ac:picMk id="6" creationId="{00000000-0000-0000-0000-000000000000}"/>
          </ac:picMkLst>
        </pc:picChg>
      </pc:sldChg>
      <pc:sldChg chg="new del">
        <pc:chgData name="Lise Spikkeland" userId="3f0fec88-fc33-41b0-99e5-c2d265c52496" providerId="ADAL" clId="{B82D3F7A-6339-47DF-94AC-86D71BFB01D9}" dt="2021-09-10T05:52:03.125" v="88" actId="47"/>
        <pc:sldMkLst>
          <pc:docMk/>
          <pc:sldMk cId="1009818143" sldId="372"/>
        </pc:sldMkLst>
      </pc:sldChg>
      <pc:sldChg chg="delSp modSp new del mod ord">
        <pc:chgData name="Lise Spikkeland" userId="3f0fec88-fc33-41b0-99e5-c2d265c52496" providerId="ADAL" clId="{B82D3F7A-6339-47DF-94AC-86D71BFB01D9}" dt="2021-09-13T11:27:45.759" v="1758" actId="47"/>
        <pc:sldMkLst>
          <pc:docMk/>
          <pc:sldMk cId="1109210891" sldId="373"/>
        </pc:sldMkLst>
        <pc:spChg chg="del">
          <ac:chgData name="Lise Spikkeland" userId="3f0fec88-fc33-41b0-99e5-c2d265c52496" providerId="ADAL" clId="{B82D3F7A-6339-47DF-94AC-86D71BFB01D9}" dt="2021-09-10T05:52:07.799" v="89" actId="478"/>
          <ac:spMkLst>
            <pc:docMk/>
            <pc:sldMk cId="1109210891" sldId="373"/>
            <ac:spMk id="2" creationId="{24F32849-C697-4299-BF82-20D08554189C}"/>
          </ac:spMkLst>
        </pc:spChg>
        <pc:spChg chg="mod">
          <ac:chgData name="Lise Spikkeland" userId="3f0fec88-fc33-41b0-99e5-c2d265c52496" providerId="ADAL" clId="{B82D3F7A-6339-47DF-94AC-86D71BFB01D9}" dt="2021-09-13T11:17:08.931" v="1320" actId="20577"/>
          <ac:spMkLst>
            <pc:docMk/>
            <pc:sldMk cId="1109210891" sldId="373"/>
            <ac:spMk id="3" creationId="{BB429E46-3578-4E81-B985-3F5BB7B25C29}"/>
          </ac:spMkLst>
        </pc:spChg>
      </pc:sldChg>
      <pc:sldChg chg="addSp delSp modSp new mod">
        <pc:chgData name="Lise Spikkeland" userId="3f0fec88-fc33-41b0-99e5-c2d265c52496" providerId="ADAL" clId="{B82D3F7A-6339-47DF-94AC-86D71BFB01D9}" dt="2021-09-13T11:18:35.574" v="1337" actId="255"/>
        <pc:sldMkLst>
          <pc:docMk/>
          <pc:sldMk cId="1799649587" sldId="374"/>
        </pc:sldMkLst>
        <pc:spChg chg="mod">
          <ac:chgData name="Lise Spikkeland" userId="3f0fec88-fc33-41b0-99e5-c2d265c52496" providerId="ADAL" clId="{B82D3F7A-6339-47DF-94AC-86D71BFB01D9}" dt="2021-09-13T11:18:35.574" v="1337" actId="255"/>
          <ac:spMkLst>
            <pc:docMk/>
            <pc:sldMk cId="1799649587" sldId="374"/>
            <ac:spMk id="2" creationId="{77B4B358-B4B6-4F99-A197-4EBE5205FE8D}"/>
          </ac:spMkLst>
        </pc:spChg>
        <pc:spChg chg="mod">
          <ac:chgData name="Lise Spikkeland" userId="3f0fec88-fc33-41b0-99e5-c2d265c52496" providerId="ADAL" clId="{B82D3F7A-6339-47DF-94AC-86D71BFB01D9}" dt="2021-09-13T11:11:40.345" v="1111" actId="27636"/>
          <ac:spMkLst>
            <pc:docMk/>
            <pc:sldMk cId="1799649587" sldId="374"/>
            <ac:spMk id="3" creationId="{24B220F3-A90F-4F3D-AA68-CBB97F6E3268}"/>
          </ac:spMkLst>
        </pc:spChg>
        <pc:spChg chg="add del mod">
          <ac:chgData name="Lise Spikkeland" userId="3f0fec88-fc33-41b0-99e5-c2d265c52496" providerId="ADAL" clId="{B82D3F7A-6339-47DF-94AC-86D71BFB01D9}" dt="2021-09-10T05:53:23.522" v="180"/>
          <ac:spMkLst>
            <pc:docMk/>
            <pc:sldMk cId="1799649587" sldId="374"/>
            <ac:spMk id="5" creationId="{A10190B2-CD3C-4456-8C7C-95EEA72CCC65}"/>
          </ac:spMkLst>
        </pc:spChg>
        <pc:spChg chg="add mod">
          <ac:chgData name="Lise Spikkeland" userId="3f0fec88-fc33-41b0-99e5-c2d265c52496" providerId="ADAL" clId="{B82D3F7A-6339-47DF-94AC-86D71BFB01D9}" dt="2021-09-13T11:16:59.439" v="1319" actId="1076"/>
          <ac:spMkLst>
            <pc:docMk/>
            <pc:sldMk cId="1799649587" sldId="374"/>
            <ac:spMk id="6" creationId="{CDEC652C-408A-47D5-BCC8-044D99E35B50}"/>
          </ac:spMkLst>
        </pc:spChg>
        <pc:picChg chg="add del mod">
          <ac:chgData name="Lise Spikkeland" userId="3f0fec88-fc33-41b0-99e5-c2d265c52496" providerId="ADAL" clId="{B82D3F7A-6339-47DF-94AC-86D71BFB01D9}" dt="2021-09-13T11:11:50.907" v="1112" actId="478"/>
          <ac:picMkLst>
            <pc:docMk/>
            <pc:sldMk cId="1799649587" sldId="374"/>
            <ac:picMk id="4" creationId="{FE225C4A-3872-4C68-8A92-03E6FE8A732F}"/>
          </ac:picMkLst>
        </pc:picChg>
        <pc:picChg chg="add mod">
          <ac:chgData name="Lise Spikkeland" userId="3f0fec88-fc33-41b0-99e5-c2d265c52496" providerId="ADAL" clId="{B82D3F7A-6339-47DF-94AC-86D71BFB01D9}" dt="2021-09-13T11:16:54.740" v="1318" actId="1076"/>
          <ac:picMkLst>
            <pc:docMk/>
            <pc:sldMk cId="1799649587" sldId="374"/>
            <ac:picMk id="5" creationId="{D8570665-C86F-4F5D-89C6-CE742FBC2F5D}"/>
          </ac:picMkLst>
        </pc:picChg>
      </pc:sldChg>
      <pc:sldChg chg="addSp delSp modSp new mod ord">
        <pc:chgData name="Lise Spikkeland" userId="3f0fec88-fc33-41b0-99e5-c2d265c52496" providerId="ADAL" clId="{B82D3F7A-6339-47DF-94AC-86D71BFB01D9}" dt="2021-09-13T11:18:19.915" v="1334" actId="1076"/>
        <pc:sldMkLst>
          <pc:docMk/>
          <pc:sldMk cId="2156968459" sldId="375"/>
        </pc:sldMkLst>
        <pc:spChg chg="mod">
          <ac:chgData name="Lise Spikkeland" userId="3f0fec88-fc33-41b0-99e5-c2d265c52496" providerId="ADAL" clId="{B82D3F7A-6339-47DF-94AC-86D71BFB01D9}" dt="2021-09-13T11:15:04.293" v="1269" actId="1076"/>
          <ac:spMkLst>
            <pc:docMk/>
            <pc:sldMk cId="2156968459" sldId="375"/>
            <ac:spMk id="2" creationId="{95A642B2-6F74-46B5-B97C-F6A7E6AB0B85}"/>
          </ac:spMkLst>
        </pc:spChg>
        <pc:spChg chg="del">
          <ac:chgData name="Lise Spikkeland" userId="3f0fec88-fc33-41b0-99e5-c2d265c52496" providerId="ADAL" clId="{B82D3F7A-6339-47DF-94AC-86D71BFB01D9}" dt="2021-09-13T11:12:25.227" v="1116"/>
          <ac:spMkLst>
            <pc:docMk/>
            <pc:sldMk cId="2156968459" sldId="375"/>
            <ac:spMk id="3" creationId="{01BBAE10-AAE3-4E76-A8E4-78F99078FE18}"/>
          </ac:spMkLst>
        </pc:spChg>
        <pc:spChg chg="add mod">
          <ac:chgData name="Lise Spikkeland" userId="3f0fec88-fc33-41b0-99e5-c2d265c52496" providerId="ADAL" clId="{B82D3F7A-6339-47DF-94AC-86D71BFB01D9}" dt="2021-09-13T11:17:41.057" v="1326" actId="20577"/>
          <ac:spMkLst>
            <pc:docMk/>
            <pc:sldMk cId="2156968459" sldId="375"/>
            <ac:spMk id="5" creationId="{84C21035-55EF-4AD9-A918-DF14EECC688B}"/>
          </ac:spMkLst>
        </pc:spChg>
        <pc:picChg chg="add mod modCrop">
          <ac:chgData name="Lise Spikkeland" userId="3f0fec88-fc33-41b0-99e5-c2d265c52496" providerId="ADAL" clId="{B82D3F7A-6339-47DF-94AC-86D71BFB01D9}" dt="2021-09-13T11:18:19.915" v="1334" actId="1076"/>
          <ac:picMkLst>
            <pc:docMk/>
            <pc:sldMk cId="2156968459" sldId="375"/>
            <ac:picMk id="4" creationId="{50E59E9A-9CC2-400B-BA2D-AE8D00B40D69}"/>
          </ac:picMkLst>
        </pc:picChg>
        <pc:picChg chg="add mod">
          <ac:chgData name="Lise Spikkeland" userId="3f0fec88-fc33-41b0-99e5-c2d265c52496" providerId="ADAL" clId="{B82D3F7A-6339-47DF-94AC-86D71BFB01D9}" dt="2021-09-13T11:18:16.368" v="1332" actId="1076"/>
          <ac:picMkLst>
            <pc:docMk/>
            <pc:sldMk cId="2156968459" sldId="375"/>
            <ac:picMk id="6" creationId="{D94CAEB4-AE91-4D83-87BA-B5D6DA51143A}"/>
          </ac:picMkLst>
        </pc:picChg>
      </pc:sldChg>
      <pc:sldChg chg="addSp modSp new mod ord">
        <pc:chgData name="Lise Spikkeland" userId="3f0fec88-fc33-41b0-99e5-c2d265c52496" providerId="ADAL" clId="{B82D3F7A-6339-47DF-94AC-86D71BFB01D9}" dt="2021-09-13T11:27:11.208" v="1756" actId="1076"/>
        <pc:sldMkLst>
          <pc:docMk/>
          <pc:sldMk cId="1475292857" sldId="376"/>
        </pc:sldMkLst>
        <pc:spChg chg="mod">
          <ac:chgData name="Lise Spikkeland" userId="3f0fec88-fc33-41b0-99e5-c2d265c52496" providerId="ADAL" clId="{B82D3F7A-6339-47DF-94AC-86D71BFB01D9}" dt="2021-09-13T11:25:53.268" v="1741" actId="20577"/>
          <ac:spMkLst>
            <pc:docMk/>
            <pc:sldMk cId="1475292857" sldId="376"/>
            <ac:spMk id="2" creationId="{A35F3527-0228-469E-94C5-0E6471310C26}"/>
          </ac:spMkLst>
        </pc:spChg>
        <pc:spChg chg="mod">
          <ac:chgData name="Lise Spikkeland" userId="3f0fec88-fc33-41b0-99e5-c2d265c52496" providerId="ADAL" clId="{B82D3F7A-6339-47DF-94AC-86D71BFB01D9}" dt="2021-09-13T11:25:47.503" v="1739" actId="27636"/>
          <ac:spMkLst>
            <pc:docMk/>
            <pc:sldMk cId="1475292857" sldId="376"/>
            <ac:spMk id="3" creationId="{C25ED20B-DD24-4E35-9648-B63B8ADC19F6}"/>
          </ac:spMkLst>
        </pc:spChg>
        <pc:picChg chg="add mod">
          <ac:chgData name="Lise Spikkeland" userId="3f0fec88-fc33-41b0-99e5-c2d265c52496" providerId="ADAL" clId="{B82D3F7A-6339-47DF-94AC-86D71BFB01D9}" dt="2021-09-13T11:26:47.853" v="1753" actId="1076"/>
          <ac:picMkLst>
            <pc:docMk/>
            <pc:sldMk cId="1475292857" sldId="376"/>
            <ac:picMk id="4" creationId="{36226E4B-A9B2-40D0-943C-420BA17F2A77}"/>
          </ac:picMkLst>
        </pc:picChg>
        <pc:picChg chg="add mod">
          <ac:chgData name="Lise Spikkeland" userId="3f0fec88-fc33-41b0-99e5-c2d265c52496" providerId="ADAL" clId="{B82D3F7A-6339-47DF-94AC-86D71BFB01D9}" dt="2021-09-13T11:27:11.208" v="1756" actId="1076"/>
          <ac:picMkLst>
            <pc:docMk/>
            <pc:sldMk cId="1475292857" sldId="376"/>
            <ac:picMk id="6" creationId="{7D934402-630F-4223-BA32-F283848CB51A}"/>
          </ac:picMkLst>
        </pc:picChg>
      </pc:sldChg>
      <pc:sldChg chg="modSp new del mod">
        <pc:chgData name="Lise Spikkeland" userId="3f0fec88-fc33-41b0-99e5-c2d265c52496" providerId="ADAL" clId="{B82D3F7A-6339-47DF-94AC-86D71BFB01D9}" dt="2021-09-13T11:27:42.837" v="1757" actId="47"/>
        <pc:sldMkLst>
          <pc:docMk/>
          <pc:sldMk cId="4045692653" sldId="377"/>
        </pc:sldMkLst>
        <pc:spChg chg="mod">
          <ac:chgData name="Lise Spikkeland" userId="3f0fec88-fc33-41b0-99e5-c2d265c52496" providerId="ADAL" clId="{B82D3F7A-6339-47DF-94AC-86D71BFB01D9}" dt="2021-09-10T05:55:45.486" v="278" actId="20577"/>
          <ac:spMkLst>
            <pc:docMk/>
            <pc:sldMk cId="4045692653" sldId="377"/>
            <ac:spMk id="2" creationId="{2341A770-AB53-4595-B2ED-EFC5FF6C409B}"/>
          </ac:spMkLst>
        </pc:spChg>
        <pc:spChg chg="mod">
          <ac:chgData name="Lise Spikkeland" userId="3f0fec88-fc33-41b0-99e5-c2d265c52496" providerId="ADAL" clId="{B82D3F7A-6339-47DF-94AC-86D71BFB01D9}" dt="2021-09-10T05:56:56.013" v="475" actId="6549"/>
          <ac:spMkLst>
            <pc:docMk/>
            <pc:sldMk cId="4045692653" sldId="377"/>
            <ac:spMk id="3" creationId="{E93DAEB5-D4F2-41CD-8B0B-3CFA181A79B2}"/>
          </ac:spMkLst>
        </pc:spChg>
      </pc:sldChg>
      <pc:sldChg chg="addSp delSp modSp new del mod modClrScheme chgLayout">
        <pc:chgData name="Lise Spikkeland" userId="3f0fec88-fc33-41b0-99e5-c2d265c52496" providerId="ADAL" clId="{B82D3F7A-6339-47DF-94AC-86D71BFB01D9}" dt="2021-09-13T11:27:42.837" v="1757" actId="47"/>
        <pc:sldMkLst>
          <pc:docMk/>
          <pc:sldMk cId="757298099" sldId="378"/>
        </pc:sldMkLst>
        <pc:spChg chg="mod">
          <ac:chgData name="Lise Spikkeland" userId="3f0fec88-fc33-41b0-99e5-c2d265c52496" providerId="ADAL" clId="{B82D3F7A-6339-47DF-94AC-86D71BFB01D9}" dt="2021-09-10T06:01:46.357" v="731" actId="20577"/>
          <ac:spMkLst>
            <pc:docMk/>
            <pc:sldMk cId="757298099" sldId="378"/>
            <ac:spMk id="2" creationId="{E4DC4928-C4BD-429A-87D0-9A31C7BC8086}"/>
          </ac:spMkLst>
        </pc:spChg>
        <pc:spChg chg="del">
          <ac:chgData name="Lise Spikkeland" userId="3f0fec88-fc33-41b0-99e5-c2d265c52496" providerId="ADAL" clId="{B82D3F7A-6339-47DF-94AC-86D71BFB01D9}" dt="2021-09-10T06:01:23.417" v="725" actId="22"/>
          <ac:spMkLst>
            <pc:docMk/>
            <pc:sldMk cId="757298099" sldId="378"/>
            <ac:spMk id="3" creationId="{F748ABE5-D7C2-45D0-BF22-5E1B4DE94590}"/>
          </ac:spMkLst>
        </pc:spChg>
        <pc:spChg chg="add del mod">
          <ac:chgData name="Lise Spikkeland" userId="3f0fec88-fc33-41b0-99e5-c2d265c52496" providerId="ADAL" clId="{B82D3F7A-6339-47DF-94AC-86D71BFB01D9}" dt="2021-09-10T06:01:39.555" v="728" actId="26606"/>
          <ac:spMkLst>
            <pc:docMk/>
            <pc:sldMk cId="757298099" sldId="378"/>
            <ac:spMk id="10" creationId="{C5C51E58-03BD-4F0D-9E69-5196A4E52337}"/>
          </ac:spMkLst>
        </pc:spChg>
        <pc:picChg chg="add mod ord">
          <ac:chgData name="Lise Spikkeland" userId="3f0fec88-fc33-41b0-99e5-c2d265c52496" providerId="ADAL" clId="{B82D3F7A-6339-47DF-94AC-86D71BFB01D9}" dt="2021-09-10T06:01:59.449" v="734" actId="1582"/>
          <ac:picMkLst>
            <pc:docMk/>
            <pc:sldMk cId="757298099" sldId="378"/>
            <ac:picMk id="5" creationId="{3B236CF9-FDAA-430E-931A-03A41119E343}"/>
          </ac:picMkLst>
        </pc:picChg>
      </pc:sldChg>
      <pc:sldChg chg="addSp delSp modSp add del mod ord">
        <pc:chgData name="Lise Spikkeland" userId="3f0fec88-fc33-41b0-99e5-c2d265c52496" providerId="ADAL" clId="{B82D3F7A-6339-47DF-94AC-86D71BFB01D9}" dt="2021-09-13T11:27:42.837" v="1757" actId="47"/>
        <pc:sldMkLst>
          <pc:docMk/>
          <pc:sldMk cId="586157748" sldId="379"/>
        </pc:sldMkLst>
        <pc:spChg chg="mod">
          <ac:chgData name="Lise Spikkeland" userId="3f0fec88-fc33-41b0-99e5-c2d265c52496" providerId="ADAL" clId="{B82D3F7A-6339-47DF-94AC-86D71BFB01D9}" dt="2021-09-12T14:30:50.425" v="935" actId="20577"/>
          <ac:spMkLst>
            <pc:docMk/>
            <pc:sldMk cId="586157748" sldId="379"/>
            <ac:spMk id="5" creationId="{C01C79DC-394C-4709-95A4-11A1E6C6400D}"/>
          </ac:spMkLst>
        </pc:spChg>
        <pc:spChg chg="add del mod">
          <ac:chgData name="Lise Spikkeland" userId="3f0fec88-fc33-41b0-99e5-c2d265c52496" providerId="ADAL" clId="{B82D3F7A-6339-47DF-94AC-86D71BFB01D9}" dt="2021-09-12T14:30:10.913" v="923" actId="478"/>
          <ac:spMkLst>
            <pc:docMk/>
            <pc:sldMk cId="586157748" sldId="379"/>
            <ac:spMk id="6" creationId="{C5EBE507-9F25-42D9-B093-F45024B419EF}"/>
          </ac:spMkLst>
        </pc:spChg>
        <pc:picChg chg="del">
          <ac:chgData name="Lise Spikkeland" userId="3f0fec88-fc33-41b0-99e5-c2d265c52496" providerId="ADAL" clId="{B82D3F7A-6339-47DF-94AC-86D71BFB01D9}" dt="2021-09-12T14:29:56.328" v="921" actId="478"/>
          <ac:picMkLst>
            <pc:docMk/>
            <pc:sldMk cId="586157748" sldId="379"/>
            <ac:picMk id="16" creationId="{00000000-0000-0000-0000-000000000000}"/>
          </ac:picMkLst>
        </pc:picChg>
      </pc:sldChg>
      <pc:sldChg chg="addSp delSp modSp new del mod">
        <pc:chgData name="Lise Spikkeland" userId="3f0fec88-fc33-41b0-99e5-c2d265c52496" providerId="ADAL" clId="{B82D3F7A-6339-47DF-94AC-86D71BFB01D9}" dt="2021-09-13T11:11:58.642" v="1113" actId="47"/>
        <pc:sldMkLst>
          <pc:docMk/>
          <pc:sldMk cId="174037526" sldId="380"/>
        </pc:sldMkLst>
        <pc:spChg chg="del">
          <ac:chgData name="Lise Spikkeland" userId="3f0fec88-fc33-41b0-99e5-c2d265c52496" providerId="ADAL" clId="{B82D3F7A-6339-47DF-94AC-86D71BFB01D9}" dt="2021-09-12T14:57:47.561" v="950" actId="26606"/>
          <ac:spMkLst>
            <pc:docMk/>
            <pc:sldMk cId="174037526" sldId="380"/>
            <ac:spMk id="2" creationId="{37AEBD92-0160-46FD-9FE3-C7D54C081075}"/>
          </ac:spMkLst>
        </pc:spChg>
        <pc:spChg chg="del">
          <ac:chgData name="Lise Spikkeland" userId="3f0fec88-fc33-41b0-99e5-c2d265c52496" providerId="ADAL" clId="{B82D3F7A-6339-47DF-94AC-86D71BFB01D9}" dt="2021-09-12T14:57:43.333" v="948"/>
          <ac:spMkLst>
            <pc:docMk/>
            <pc:sldMk cId="174037526" sldId="380"/>
            <ac:spMk id="3" creationId="{9E56B244-C6D1-4428-8270-E7E75BD01F0E}"/>
          </ac:spMkLst>
        </pc:spChg>
        <pc:spChg chg="add">
          <ac:chgData name="Lise Spikkeland" userId="3f0fec88-fc33-41b0-99e5-c2d265c52496" providerId="ADAL" clId="{B82D3F7A-6339-47DF-94AC-86D71BFB01D9}" dt="2021-09-12T14:57:47.561" v="950" actId="26606"/>
          <ac:spMkLst>
            <pc:docMk/>
            <pc:sldMk cId="174037526" sldId="380"/>
            <ac:spMk id="9" creationId="{332A8FD8-E90A-49BC-9227-915C80E31B42}"/>
          </ac:spMkLst>
        </pc:spChg>
        <pc:picChg chg="add mod">
          <ac:chgData name="Lise Spikkeland" userId="3f0fec88-fc33-41b0-99e5-c2d265c52496" providerId="ADAL" clId="{B82D3F7A-6339-47DF-94AC-86D71BFB01D9}" dt="2021-09-12T14:57:47.561" v="950" actId="26606"/>
          <ac:picMkLst>
            <pc:docMk/>
            <pc:sldMk cId="174037526" sldId="380"/>
            <ac:picMk id="4" creationId="{1D4A8D37-EA13-4B11-9A99-CB99BD8002A5}"/>
          </ac:picMkLst>
        </pc:picChg>
      </pc:sldChg>
      <pc:sldChg chg="new del">
        <pc:chgData name="Lise Spikkeland" userId="3f0fec88-fc33-41b0-99e5-c2d265c52496" providerId="ADAL" clId="{B82D3F7A-6339-47DF-94AC-86D71BFB01D9}" dt="2021-09-13T11:19:01.303" v="1341" actId="47"/>
        <pc:sldMkLst>
          <pc:docMk/>
          <pc:sldMk cId="1274056231" sldId="380"/>
        </pc:sldMkLst>
      </pc:sldChg>
      <pc:sldMasterChg chg="delSldLayout">
        <pc:chgData name="Lise Spikkeland" userId="3f0fec88-fc33-41b0-99e5-c2d265c52496" providerId="ADAL" clId="{B82D3F7A-6339-47DF-94AC-86D71BFB01D9}" dt="2021-09-13T11:27:42.837" v="1757" actId="47"/>
        <pc:sldMasterMkLst>
          <pc:docMk/>
          <pc:sldMasterMk cId="55272691" sldId="2147483697"/>
        </pc:sldMasterMkLst>
        <pc:sldLayoutChg chg="del">
          <pc:chgData name="Lise Spikkeland" userId="3f0fec88-fc33-41b0-99e5-c2d265c52496" providerId="ADAL" clId="{B82D3F7A-6339-47DF-94AC-86D71BFB01D9}" dt="2021-09-13T11:27:42.837" v="1757" actId="47"/>
          <pc:sldLayoutMkLst>
            <pc:docMk/>
            <pc:sldMasterMk cId="55272691" sldId="2147483697"/>
            <pc:sldLayoutMk cId="2229504158" sldId="21474837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13.09.2021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15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E0636-139F-4024-A642-5509B14EAB1C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437" y="4714953"/>
            <a:ext cx="5336214" cy="4467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309"/>
            <a:ext cx="2890515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0CFC-904D-4CD5-93B7-77358C7ABA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13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tx1"/>
                </a:solidFill>
              </a:rPr>
              <a:t>My </a:t>
            </a:r>
            <a:r>
              <a:rPr lang="nb-NO" sz="1200" b="0" dirty="0" err="1">
                <a:solidFill>
                  <a:schemeClr val="tx1"/>
                </a:solidFill>
              </a:rPr>
              <a:t>background</a:t>
            </a:r>
            <a:r>
              <a:rPr lang="nb-NO" sz="1200" b="0" dirty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dirty="0" err="1">
                <a:solidFill>
                  <a:schemeClr val="tx1"/>
                </a:solidFill>
              </a:rPr>
              <a:t>Responsibilities</a:t>
            </a:r>
            <a:r>
              <a:rPr lang="nb-NO" sz="1200" b="0" baseline="0" dirty="0">
                <a:solidFill>
                  <a:schemeClr val="tx1"/>
                </a:solidFill>
              </a:rPr>
              <a:t> in KS </a:t>
            </a:r>
            <a:r>
              <a:rPr lang="nb-NO" sz="1200" b="0" dirty="0" err="1">
                <a:solidFill>
                  <a:schemeClr val="tx1"/>
                </a:solidFill>
              </a:rPr>
              <a:t>Local</a:t>
            </a:r>
            <a:r>
              <a:rPr lang="nb-NO" sz="1200" b="0" baseline="0" dirty="0">
                <a:solidFill>
                  <a:schemeClr val="tx1"/>
                </a:solidFill>
              </a:rPr>
              <a:t> </a:t>
            </a:r>
            <a:r>
              <a:rPr lang="nb-NO" sz="1200" b="0" baseline="0" dirty="0" err="1">
                <a:solidFill>
                  <a:schemeClr val="tx1"/>
                </a:solidFill>
              </a:rPr>
              <a:t>democracy</a:t>
            </a:r>
            <a:r>
              <a:rPr lang="nb-NO" sz="1200" b="0" baseline="0" dirty="0">
                <a:solidFill>
                  <a:schemeClr val="tx1"/>
                </a:solidFill>
              </a:rPr>
              <a:t>, </a:t>
            </a:r>
            <a:r>
              <a:rPr lang="nb-NO" sz="1200" b="0" dirty="0" err="1">
                <a:solidFill>
                  <a:schemeClr val="tx1"/>
                </a:solidFill>
              </a:rPr>
              <a:t>Councillors</a:t>
            </a:r>
            <a:r>
              <a:rPr lang="nb-NO" sz="1200" b="0" dirty="0">
                <a:solidFill>
                  <a:schemeClr val="tx1"/>
                </a:solidFill>
              </a:rPr>
              <a:t> training, </a:t>
            </a:r>
            <a:r>
              <a:rPr lang="nb-NO" sz="1200" b="0" baseline="0" dirty="0" err="1">
                <a:solidFill>
                  <a:schemeClr val="tx1"/>
                </a:solidFill>
              </a:rPr>
              <a:t>ethics</a:t>
            </a:r>
            <a:r>
              <a:rPr lang="nb-NO" sz="1200" b="0" baseline="0" dirty="0">
                <a:solidFill>
                  <a:schemeClr val="tx1"/>
                </a:solidFill>
              </a:rPr>
              <a:t> and anti </a:t>
            </a:r>
            <a:r>
              <a:rPr lang="nb-NO" sz="1200" b="0" baseline="0" dirty="0" err="1">
                <a:solidFill>
                  <a:schemeClr val="tx1"/>
                </a:solidFill>
              </a:rPr>
              <a:t>corruption</a:t>
            </a:r>
            <a:endParaRPr lang="nb-NO" sz="1200" b="0" i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corruption? Our approach: it has a much wider perspective than someone paying for or having an advantage in political decisions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threatens</a:t>
            </a:r>
          </a:p>
          <a:p>
            <a:pPr marL="171450" indent="-171450">
              <a:buFontTx/>
              <a:buChar char="-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 democratic values</a:t>
            </a:r>
          </a:p>
          <a:p>
            <a:pPr marL="171450" indent="-171450">
              <a:buFontTx/>
              <a:buChar char="-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principle citizens are treated equal and according to the law</a:t>
            </a:r>
          </a:p>
          <a:p>
            <a:pPr marL="171450" indent="-171450">
              <a:buFontTx/>
              <a:buChar char="-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fight corruption is a fight for democracy</a:t>
            </a:r>
            <a:endParaRPr lang="nb-NO" sz="1200" b="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nb-NO" sz="1200" b="0" dirty="0"/>
              <a:t>The </a:t>
            </a:r>
            <a:r>
              <a:rPr lang="nb-NO" sz="1200" b="0" dirty="0" err="1"/>
              <a:t>rule</a:t>
            </a:r>
            <a:r>
              <a:rPr lang="nb-NO" sz="1200" b="0" dirty="0"/>
              <a:t> </a:t>
            </a:r>
            <a:r>
              <a:rPr lang="nb-NO" sz="1200" b="0" dirty="0" err="1"/>
              <a:t>of</a:t>
            </a:r>
            <a:r>
              <a:rPr lang="nb-NO" sz="1200" b="0" dirty="0"/>
              <a:t> </a:t>
            </a:r>
            <a:r>
              <a:rPr lang="nb-NO" sz="1200" b="0" dirty="0" err="1"/>
              <a:t>law</a:t>
            </a:r>
            <a:r>
              <a:rPr lang="nb-NO" sz="1200" b="0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nb-NO" sz="1200" b="0" baseline="0" dirty="0" err="1"/>
              <a:t>t</a:t>
            </a:r>
            <a:r>
              <a:rPr lang="nb-NO" sz="1200" b="0" dirty="0" err="1"/>
              <a:t>he</a:t>
            </a:r>
            <a:r>
              <a:rPr lang="nb-NO" sz="1200" b="0" dirty="0"/>
              <a:t> </a:t>
            </a:r>
            <a:r>
              <a:rPr lang="nb-NO" sz="1200" b="0" dirty="0" err="1"/>
              <a:t>municipality’s</a:t>
            </a:r>
            <a:r>
              <a:rPr lang="nb-NO" sz="1200" b="0" dirty="0"/>
              <a:t> </a:t>
            </a:r>
            <a:r>
              <a:rPr lang="nb-NO" sz="1200" b="0" dirty="0" err="1"/>
              <a:t>use</a:t>
            </a:r>
            <a:r>
              <a:rPr lang="nb-NO" sz="1200" b="0" dirty="0"/>
              <a:t> </a:t>
            </a:r>
            <a:r>
              <a:rPr lang="nb-NO" sz="1200" b="0" dirty="0" err="1"/>
              <a:t>of</a:t>
            </a:r>
            <a:r>
              <a:rPr lang="nb-NO" sz="1200" b="0" dirty="0"/>
              <a:t> </a:t>
            </a:r>
            <a:r>
              <a:rPr lang="nb-NO" sz="1200" b="0" dirty="0" err="1"/>
              <a:t>resources</a:t>
            </a:r>
            <a:endParaRPr lang="nb-NO" sz="1200" b="0" dirty="0"/>
          </a:p>
          <a:p>
            <a:pPr marL="171450" indent="-171450">
              <a:buFontTx/>
              <a:buChar char="-"/>
            </a:pPr>
            <a:r>
              <a:rPr lang="nb-NO" sz="1200" b="0" dirty="0" err="1"/>
              <a:t>he</a:t>
            </a:r>
            <a:r>
              <a:rPr lang="nb-NO" sz="1200" b="0" dirty="0"/>
              <a:t> </a:t>
            </a:r>
            <a:r>
              <a:rPr lang="nb-NO" sz="1200" b="0" dirty="0" err="1"/>
              <a:t>municipality’s</a:t>
            </a:r>
            <a:r>
              <a:rPr lang="nb-NO" sz="1200" b="0" dirty="0"/>
              <a:t> </a:t>
            </a:r>
            <a:r>
              <a:rPr lang="nb-NO" sz="1200" b="0" dirty="0" err="1"/>
              <a:t>reputation</a:t>
            </a:r>
            <a:endParaRPr lang="nb-NO" sz="1200" b="0" dirty="0"/>
          </a:p>
          <a:p>
            <a:pPr marL="171450" indent="-171450">
              <a:buFontTx/>
              <a:buChar char="-"/>
            </a:pPr>
            <a:r>
              <a:rPr lang="nb-NO" sz="1200" b="0" dirty="0"/>
              <a:t>Financial loss</a:t>
            </a:r>
          </a:p>
          <a:p>
            <a:pPr marL="171450" indent="-171450">
              <a:buFontTx/>
              <a:buChar char="-"/>
            </a:pPr>
            <a:r>
              <a:rPr lang="nb-NO" sz="1200" b="0" dirty="0"/>
              <a:t>A </a:t>
            </a:r>
            <a:r>
              <a:rPr lang="nb-NO" sz="1200" b="0" dirty="0" err="1"/>
              <a:t>strain</a:t>
            </a:r>
            <a:r>
              <a:rPr lang="nb-NO" sz="1200" b="0" dirty="0"/>
              <a:t> </a:t>
            </a:r>
            <a:r>
              <a:rPr lang="nb-NO" sz="1200" b="0" dirty="0" err="1"/>
              <a:t>on</a:t>
            </a:r>
            <a:r>
              <a:rPr lang="nb-NO" sz="1200" b="0" dirty="0"/>
              <a:t> </a:t>
            </a:r>
            <a:r>
              <a:rPr lang="nb-NO" sz="1200" b="0" dirty="0" err="1"/>
              <a:t>the</a:t>
            </a:r>
            <a:r>
              <a:rPr lang="nb-NO" sz="1200" b="0" dirty="0"/>
              <a:t> </a:t>
            </a:r>
            <a:r>
              <a:rPr lang="nb-NO" sz="1200" b="0" dirty="0" err="1"/>
              <a:t>working</a:t>
            </a:r>
            <a:r>
              <a:rPr lang="nb-NO" sz="1200" b="0" dirty="0"/>
              <a:t> </a:t>
            </a:r>
            <a:r>
              <a:rPr lang="nb-NO" sz="1200" b="0" dirty="0" err="1"/>
              <a:t>environment</a:t>
            </a:r>
            <a:endParaRPr lang="nb-NO" sz="1200" b="0" dirty="0"/>
          </a:p>
          <a:p>
            <a:r>
              <a:rPr lang="nb-NO" sz="1200" b="0" dirty="0"/>
              <a:t> </a:t>
            </a:r>
            <a:r>
              <a:rPr lang="nb-NO" sz="1200" b="0" dirty="0" err="1"/>
              <a:t>Important</a:t>
            </a:r>
            <a:r>
              <a:rPr lang="nb-NO" sz="1200" b="0" baseline="0" dirty="0"/>
              <a:t> to have in </a:t>
            </a:r>
            <a:r>
              <a:rPr lang="nb-NO" sz="1200" b="0" baseline="0" dirty="0" err="1"/>
              <a:t>mind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when</a:t>
            </a:r>
            <a:r>
              <a:rPr lang="nb-NO" sz="1200" b="0" baseline="0" dirty="0"/>
              <a:t> </a:t>
            </a:r>
            <a:endParaRPr lang="nb-NO" sz="1200" b="0" i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46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7683500" y="5911850"/>
            <a:ext cx="127635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498170" y="2794020"/>
            <a:ext cx="64008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98170" y="2196035"/>
            <a:ext cx="4730675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7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98170" y="2196035"/>
            <a:ext cx="4730675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7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98170" y="2196035"/>
            <a:ext cx="4730675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7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274214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950687"/>
            <a:ext cx="82296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116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457201" y="2082801"/>
            <a:ext cx="8229600" cy="3720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475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90509"/>
            <a:ext cx="8229600" cy="350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116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7" name="Bilde 6" descr="ks_hovedlogo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15" y="6157913"/>
            <a:ext cx="762135" cy="3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49" r:id="rId10"/>
    <p:sldLayoutId id="2147483709" r:id="rId11"/>
    <p:sldLayoutId id="2147483710" r:id="rId12"/>
    <p:sldLayoutId id="214748371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good-governance/toolki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182880" y="1247763"/>
            <a:ext cx="8595360" cy="3216779"/>
          </a:xfrm>
        </p:spPr>
        <p:txBody>
          <a:bodyPr/>
          <a:lstStyle/>
          <a:p>
            <a:b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KICK-OFF CONFERENCE:</a:t>
            </a:r>
            <a:br>
              <a:rPr lang="nb-NO" sz="3600" b="1" dirty="0"/>
            </a:br>
            <a:r>
              <a:rPr lang="nb-NO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ntegrity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br>
              <a:rPr lang="nb-NO" sz="2400" b="1" dirty="0"/>
            </a:br>
            <a:r>
              <a:rPr lang="nb-NO" sz="2000" b="1" dirty="0"/>
              <a:t>The Norwegian </a:t>
            </a:r>
            <a:r>
              <a:rPr lang="nb-NO" sz="2000" b="1" dirty="0" err="1"/>
              <a:t>Experience</a:t>
            </a:r>
            <a:br>
              <a:rPr lang="nb-NO" sz="2400" b="1" dirty="0"/>
            </a:br>
            <a:br>
              <a:rPr lang="nb-NO" sz="2400" b="1" dirty="0"/>
            </a:br>
            <a:br>
              <a:rPr lang="nb-NO" sz="2400" b="1" dirty="0"/>
            </a:br>
            <a:br>
              <a:rPr lang="nb-NO" sz="2400" b="1" dirty="0"/>
            </a:br>
            <a:r>
              <a:rPr lang="nb-NO" sz="1600" b="1" dirty="0"/>
              <a:t>Lise Spikkeland, KS</a:t>
            </a:r>
            <a:br>
              <a:rPr lang="nb-NO" sz="1600" b="1" dirty="0"/>
            </a:br>
            <a:r>
              <a:rPr lang="nb-NO" sz="1600" b="1" dirty="0"/>
              <a:t>16. september 2021</a:t>
            </a:r>
            <a:br>
              <a:rPr lang="nb-NO" sz="1600" b="1" dirty="0"/>
            </a:br>
            <a:b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383280" y="4892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126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4B358-B4B6-4F99-A197-4EBE5205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b="1" dirty="0" err="1"/>
              <a:t>Why</a:t>
            </a:r>
            <a:r>
              <a:rPr lang="nb-NO" sz="4400" b="1" dirty="0"/>
              <a:t> is it </a:t>
            </a:r>
            <a:r>
              <a:rPr lang="nb-NO" sz="4400" b="1" dirty="0" err="1"/>
              <a:t>important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B220F3-A90F-4F3D-AA68-CBB97F6E32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5133" y="2082801"/>
            <a:ext cx="8229600" cy="372010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Democracy and trust</a:t>
            </a:r>
          </a:p>
          <a:p>
            <a:endParaRPr lang="nb-NO" dirty="0"/>
          </a:p>
          <a:p>
            <a:r>
              <a:rPr lang="nb-NO" dirty="0" err="1"/>
              <a:t>Corruption</a:t>
            </a:r>
            <a:r>
              <a:rPr lang="nb-NO" dirty="0"/>
              <a:t> is illegal</a:t>
            </a:r>
          </a:p>
          <a:p>
            <a:endParaRPr lang="nb-NO" dirty="0"/>
          </a:p>
          <a:p>
            <a:r>
              <a:rPr lang="nb-NO" dirty="0"/>
              <a:t>Grey </a:t>
            </a:r>
            <a:r>
              <a:rPr lang="nb-NO" dirty="0" err="1"/>
              <a:t>zones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Wrongdoing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inside</a:t>
            </a:r>
            <a:endParaRPr lang="nb-NO" dirty="0"/>
          </a:p>
          <a:p>
            <a:endParaRPr lang="nb-NO" dirty="0"/>
          </a:p>
          <a:p>
            <a:r>
              <a:rPr lang="nb-NO" dirty="0"/>
              <a:t>Great </a:t>
            </a:r>
            <a:r>
              <a:rPr lang="nb-NO" dirty="0" err="1"/>
              <a:t>pressure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outside</a:t>
            </a:r>
            <a:endParaRPr lang="nb-NO" dirty="0"/>
          </a:p>
        </p:txBody>
      </p:sp>
      <p:pic>
        <p:nvPicPr>
          <p:cNvPr id="5" name="Bilde 4" descr="Styrk etikkarbeidet.jpg">
            <a:extLst>
              <a:ext uri="{FF2B5EF4-FFF2-40B4-BE49-F238E27FC236}">
                <a16:creationId xmlns:a16="http://schemas.microsoft.com/office/drawing/2014/main" id="{D8570665-C86F-4F5D-89C6-CE742FBC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13" y="1730829"/>
            <a:ext cx="4701987" cy="292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CDEC652C-408A-47D5-BCC8-044D99E35B50}"/>
              </a:ext>
            </a:extLst>
          </p:cNvPr>
          <p:cNvSpPr txBox="1">
            <a:spLocks/>
          </p:cNvSpPr>
          <p:nvPr/>
        </p:nvSpPr>
        <p:spPr>
          <a:xfrm>
            <a:off x="5456963" y="4307933"/>
            <a:ext cx="3347404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i="1" dirty="0" err="1"/>
              <a:t>Need</a:t>
            </a:r>
            <a:r>
              <a:rPr lang="nb-NO" sz="1800" i="1" dirty="0"/>
              <a:t> </a:t>
            </a:r>
            <a:r>
              <a:rPr lang="nb-NO" sz="1800" i="1" dirty="0" err="1"/>
              <a:t>help</a:t>
            </a:r>
            <a:r>
              <a:rPr lang="nb-NO" sz="1800" i="1" dirty="0"/>
              <a:t> to </a:t>
            </a:r>
            <a:r>
              <a:rPr lang="nb-NO" sz="1800" i="1" dirty="0" err="1"/>
              <a:t>clarify</a:t>
            </a:r>
            <a:r>
              <a:rPr lang="nb-NO" sz="1800" i="1" dirty="0"/>
              <a:t>?</a:t>
            </a:r>
            <a:br>
              <a:rPr lang="nb-NO" sz="1800" dirty="0"/>
            </a:b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9964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642B2-6F74-46B5-B97C-F6A7E6AB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" y="384630"/>
            <a:ext cx="8229600" cy="1132114"/>
          </a:xfrm>
        </p:spPr>
        <p:txBody>
          <a:bodyPr>
            <a:normAutofit/>
          </a:bodyPr>
          <a:lstStyle/>
          <a:p>
            <a:r>
              <a:rPr lang="nb-NO" sz="4000" b="1" dirty="0"/>
              <a:t>How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0E59E9A-9CC2-400B-BA2D-AE8D00B40D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25910"/>
          <a:stretch/>
        </p:blipFill>
        <p:spPr>
          <a:xfrm>
            <a:off x="4408395" y="1804125"/>
            <a:ext cx="4422672" cy="4178661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4C21035-55EF-4AD9-A918-DF14EECC688B}"/>
              </a:ext>
            </a:extLst>
          </p:cNvPr>
          <p:cNvSpPr txBox="1">
            <a:spLocks/>
          </p:cNvSpPr>
          <p:nvPr/>
        </p:nvSpPr>
        <p:spPr>
          <a:xfrm>
            <a:off x="254466" y="1738812"/>
            <a:ext cx="4539603" cy="417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/>
              <a:t>Structure</a:t>
            </a: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/>
              <a:t>Culture</a:t>
            </a: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/>
              <a:t>Ethical</a:t>
            </a:r>
            <a:r>
              <a:rPr lang="nb-NO" sz="2400" dirty="0"/>
              <a:t>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Risk </a:t>
            </a:r>
            <a:r>
              <a:rPr lang="nb-NO" sz="2400" dirty="0" err="1"/>
              <a:t>analysis</a:t>
            </a: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/>
              <a:t>Continous</a:t>
            </a:r>
            <a:r>
              <a:rPr lang="nb-NO" sz="2400" dirty="0"/>
              <a:t> at </a:t>
            </a:r>
            <a:r>
              <a:rPr lang="nb-NO" sz="2400" dirty="0" err="1"/>
              <a:t>the</a:t>
            </a:r>
            <a:r>
              <a:rPr lang="nb-NO" sz="2400" dirty="0"/>
              <a:t>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Anti-</a:t>
            </a:r>
            <a:r>
              <a:rPr lang="nb-NO" sz="2400" dirty="0" err="1"/>
              <a:t>corruption</a:t>
            </a:r>
            <a:r>
              <a:rPr lang="nb-NO" sz="2400" dirty="0"/>
              <a:t> program</a:t>
            </a:r>
          </a:p>
        </p:txBody>
      </p:sp>
      <p:pic>
        <p:nvPicPr>
          <p:cNvPr id="6" name="Bilde 5">
            <a:hlinkClick r:id="rId3"/>
            <a:extLst>
              <a:ext uri="{FF2B5EF4-FFF2-40B4-BE49-F238E27FC236}">
                <a16:creationId xmlns:a16="http://schemas.microsoft.com/office/drawing/2014/main" id="{D94CAEB4-AE91-4D83-87BA-B5D6DA511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69" y="423820"/>
            <a:ext cx="16097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F3527-0228-469E-94C5-0E647131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5" y="384630"/>
            <a:ext cx="8739051" cy="1132114"/>
          </a:xfrm>
        </p:spPr>
        <p:txBody>
          <a:bodyPr>
            <a:normAutofit/>
          </a:bodyPr>
          <a:lstStyle/>
          <a:p>
            <a:r>
              <a:rPr lang="nb-NO" sz="4000" dirty="0"/>
              <a:t>KS </a:t>
            </a:r>
            <a:r>
              <a:rPr lang="nb-NO" sz="4000" dirty="0" err="1"/>
              <a:t>role</a:t>
            </a:r>
            <a:r>
              <a:rPr lang="nb-NO" sz="4000" dirty="0"/>
              <a:t> and support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5ED20B-DD24-4E35-9648-B63B8ADC19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1920" y="1568948"/>
            <a:ext cx="8229600" cy="49044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200" dirty="0" err="1"/>
              <a:t>Know</a:t>
            </a:r>
            <a:r>
              <a:rPr lang="nb-NO" sz="2200" dirty="0"/>
              <a:t> </a:t>
            </a:r>
            <a:r>
              <a:rPr lang="nb-NO" sz="2200" dirty="0" err="1"/>
              <a:t>how</a:t>
            </a:r>
            <a:r>
              <a:rPr lang="nb-NO" sz="2200" dirty="0"/>
              <a:t>, </a:t>
            </a:r>
            <a:r>
              <a:rPr lang="nb-NO" sz="2200" dirty="0" err="1"/>
              <a:t>tools</a:t>
            </a:r>
            <a:r>
              <a:rPr lang="nb-NO" sz="2200" dirty="0"/>
              <a:t> and </a:t>
            </a:r>
            <a:r>
              <a:rPr lang="nb-NO" sz="2200" dirty="0" err="1"/>
              <a:t>measures</a:t>
            </a:r>
            <a:r>
              <a:rPr lang="nb-NO" sz="22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ommittee on ethics</a:t>
            </a:r>
          </a:p>
          <a:p>
            <a:r>
              <a:rPr lang="nb-NO" sz="2200" dirty="0"/>
              <a:t>Registers</a:t>
            </a:r>
          </a:p>
          <a:p>
            <a:r>
              <a:rPr lang="nb-NO" sz="2200" dirty="0"/>
              <a:t>Networks</a:t>
            </a:r>
          </a:p>
          <a:p>
            <a:r>
              <a:rPr lang="nb-NO" sz="2200" dirty="0"/>
              <a:t>Guides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whistleblowing</a:t>
            </a:r>
            <a:endParaRPr lang="nb-NO" sz="2200" dirty="0"/>
          </a:p>
          <a:p>
            <a:r>
              <a:rPr lang="nb-NO" sz="2200" dirty="0"/>
              <a:t>Guide om </a:t>
            </a:r>
            <a:r>
              <a:rPr lang="nb-NO" sz="2200" dirty="0" err="1"/>
              <a:t>ethics</a:t>
            </a:r>
            <a:endParaRPr lang="nb-NO" sz="2200" dirty="0"/>
          </a:p>
          <a:p>
            <a:r>
              <a:rPr lang="nb-NO" sz="2200" dirty="0"/>
              <a:t>Collection </a:t>
            </a:r>
            <a:r>
              <a:rPr lang="nb-NO" sz="2200" dirty="0" err="1"/>
              <a:t>with</a:t>
            </a:r>
            <a:r>
              <a:rPr lang="nb-NO" sz="2200" dirty="0"/>
              <a:t> dilemmas </a:t>
            </a:r>
          </a:p>
          <a:p>
            <a:r>
              <a:rPr lang="nb-NO" sz="2200" dirty="0" err="1"/>
              <a:t>Councillor</a:t>
            </a:r>
            <a:r>
              <a:rPr lang="nb-NO" sz="2200" dirty="0"/>
              <a:t> training program</a:t>
            </a:r>
          </a:p>
          <a:p>
            <a:r>
              <a:rPr lang="nb-NO" sz="2200" dirty="0"/>
              <a:t>Collaboration </a:t>
            </a:r>
            <a:r>
              <a:rPr lang="nb-NO" sz="2200" dirty="0" err="1"/>
              <a:t>with</a:t>
            </a:r>
            <a:r>
              <a:rPr lang="nb-NO" sz="2200" dirty="0"/>
              <a:t> Transparency International</a:t>
            </a:r>
          </a:p>
          <a:p>
            <a:endParaRPr lang="nb-NO" sz="22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226E4B-A9B2-40D0-943C-420BA17F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66" y="264878"/>
            <a:ext cx="2110706" cy="3164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D934402-630F-4223-BA32-F283848C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78" y="3548752"/>
            <a:ext cx="4103017" cy="16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2857"/>
      </p:ext>
    </p:extLst>
  </p:cSld>
  <p:clrMapOvr>
    <a:masterClrMapping/>
  </p:clrMapOvr>
</p:sld>
</file>

<file path=ppt/theme/theme1.xml><?xml version="1.0" encoding="utf-8"?>
<a:theme xmlns:a="http://schemas.openxmlformats.org/drawingml/2006/main" name="KS_PPT_mal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KS_PPT_mal_2012</Template>
  <TotalTime>3620</TotalTime>
  <Words>200</Words>
  <Application>Microsoft Office PowerPoint</Application>
  <PresentationFormat>Skjermfremvisning (4:3)</PresentationFormat>
  <Paragraphs>52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KS_PPT_mal_2012</vt:lpstr>
      <vt:lpstr>  KICK-OFF CONFERENCE: Integrity and ethics in the work of local governments The Norwegian Experience    Lise Spikkeland, KS 16. september 2021  </vt:lpstr>
      <vt:lpstr>Why is it important </vt:lpstr>
      <vt:lpstr>How</vt:lpstr>
      <vt:lpstr>KS role and support </vt:lpstr>
    </vt:vector>
  </TitlesOfParts>
  <Company>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Mangset</dc:creator>
  <cp:lastModifiedBy>Lise Spikkeland</cp:lastModifiedBy>
  <cp:revision>151</cp:revision>
  <cp:lastPrinted>2019-05-03T13:39:32Z</cp:lastPrinted>
  <dcterms:created xsi:type="dcterms:W3CDTF">2015-01-08T12:09:27Z</dcterms:created>
  <dcterms:modified xsi:type="dcterms:W3CDTF">2021-09-13T11:27:47Z</dcterms:modified>
</cp:coreProperties>
</file>